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0" r:id="rId4"/>
    <p:sldId id="266" r:id="rId5"/>
    <p:sldId id="257" r:id="rId6"/>
    <p:sldId id="258" r:id="rId7"/>
    <p:sldId id="271" r:id="rId8"/>
    <p:sldId id="259" r:id="rId9"/>
    <p:sldId id="260" r:id="rId10"/>
    <p:sldId id="272" r:id="rId11"/>
    <p:sldId id="261" r:id="rId12"/>
    <p:sldId id="262" r:id="rId13"/>
    <p:sldId id="273" r:id="rId14"/>
    <p:sldId id="263" r:id="rId15"/>
    <p:sldId id="264" r:id="rId16"/>
    <p:sldId id="265" r:id="rId17"/>
    <p:sldId id="267" r:id="rId18"/>
    <p:sldId id="268" r:id="rId19"/>
    <p:sldId id="26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44;&#1044;&#1044;\&#1060;&#1072;&#1079;&#1091;%20&#1040;&#1083;&#1080;&#1077;&#1074;&#1072;\Nadezhda_Sedyh_-_Pridumaj_takoe_mne_imya_sl_Fazu_Alievoj_muz_Caregorodceva_Oleg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786454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Фазу Алиева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www.dagestanpost.ru/wp-content/uploads/2016/01/%D0%A4.%D0%93.%D0%90%D0%BB%D0%B8%D0%B5%D0%B2%D0%B0-768x1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4786346" cy="6581226"/>
          </a:xfrm>
          <a:prstGeom prst="rect">
            <a:avLst/>
          </a:prstGeom>
          <a:noFill/>
        </p:spPr>
      </p:pic>
      <p:pic>
        <p:nvPicPr>
          <p:cNvPr id="7" name="Nadezhda_Sedyh_-_Pridumaj_takoe_mne_imya_sl_Fazu_Alievoj_muz_Caregorodceva_Oleg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40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https://ds03.infourok.ru/uploads/ex/068c/0000dd63-0a65a126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"/>
            <a:ext cx="8864599" cy="6648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bookinist.com.ua/res/authors/0/77/032/main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xn--80adffaavxqag0a8f2c.xn--p1ai/sites/default/files/styles/profile/public/media/uploads/alieva.jpg?itok=1mCwo3k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286544" cy="6286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buklit.ru/covers/78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5788"/>
            <a:ext cx="4572032" cy="6562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cdn-st1.rtr-vesti.ru/vh/pictures/xw/101/734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03076" cy="6072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images.aif.ru/010/577/006f7ae164a58c8af18c9b03ee8216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21296" cy="6429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3.infourok.ru/uploads/ex/061a/0000f079-1830a15a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898444" cy="5005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glava.e-dag.ru/media/k2/items/cache/5dbd975dfe4e095d3ef5e938a582955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02235" cy="6286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g11.nnm.me/4/5/b/7/d/860b1c09c05b00dd34886fac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5900" cy="6286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xacavurt.ru/uploads/posts/2017-03/1490248442_0002.jpg"/>
          <p:cNvPicPr>
            <a:picLocks noChangeAspect="1" noChangeArrowheads="1"/>
          </p:cNvPicPr>
          <p:nvPr/>
        </p:nvPicPr>
        <p:blipFill>
          <a:blip r:embed="rId2"/>
          <a:srcRect t="6250" r="64375"/>
          <a:stretch>
            <a:fillRect/>
          </a:stretch>
        </p:blipFill>
        <p:spPr bwMode="auto">
          <a:xfrm>
            <a:off x="2071670" y="214290"/>
            <a:ext cx="4643470" cy="63579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3.infourok.ru/uploads/ex/061a/0000f079-1830a15a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52490" cy="51482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age2.slideserve.com/3639450/fazu-alieva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58" cy="64294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3.infourok.ru/uploads/ex/061a/0000f079-1830a15a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715436" cy="5000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3.infourok.ru/uploads/ex/061a/0000f079-1830a15a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572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rodji.ru/wp-content/uploads/2014/11/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4429156" cy="61000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scours.press/wp-content/uploads/2016/09/Faz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572296" cy="60893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litceymos.ru/itbeita/%D0%9F%D1%80%D0%B5%D0%B4%D0%BC%D0%B5%D1%82+%D0%BC%D0%B0%D1%82%D0%B5%D0%BC%D0%B0%D1%82%D0%B8%D0%BA%D0%B8+%D0%BD%D0%B0%D1%81%D1%82%D0%BE%D0%BB%D1%8C%D0%BA%D0%BE+%D1%81%D0%B5%D1%80%D1%8C%D0%B5%D0%B7%D0%B5%D0%BD%2C+%D1%87%D1%82%D0%BE+%D0%BF%D0%BE%D0%BB%D0%B5%D0%B7%D0%BD%D0%BE+%D0%BD%D0%B5+%D1%83%D0%BF%D1%83%D1%81%D0%BA%D0%B0%D1%82%D1%8C+%D1%81%D0%BB%D1%83%D1%87%D0%B0%D0%B5%D0%B2+%D0%B4%D0%B5%D0%BB%D0%B0%D1%82%D1%8C+%D0%B5%D0%B3%D0%BE+%D0%BD%D0%B5%D0%BC%D0%BD%D0%BE%D0%B3%D0%BE+%D0%B7%D0%B0%D0%BD%D0%B8%D0%BC%D0%B0%D1%82%D0%B5%D0%BB%D1%8C%D0%BD%D1%8B%D0%BC.+%D0%91.+%D0%9F%D0%B0%D1%81%D0%BA%D0%B0%D0%BB%D1%8Ca/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yugok.ru/misc/i/gallery/40429/1215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52975" cy="6305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enin.mkala.ru/netcat_files/Image/news/13.07.2004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</TotalTime>
  <Words>2</Words>
  <PresentationFormat>Экран (4:3)</PresentationFormat>
  <Paragraphs>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Фазу Алиева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Фазу Алиева</dc:title>
  <dc:creator>Максимус</dc:creator>
  <cp:lastModifiedBy>Максимус</cp:lastModifiedBy>
  <cp:revision>6</cp:revision>
  <dcterms:created xsi:type="dcterms:W3CDTF">2017-10-15T18:30:49Z</dcterms:created>
  <dcterms:modified xsi:type="dcterms:W3CDTF">2017-10-15T19:17:22Z</dcterms:modified>
</cp:coreProperties>
</file>