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4" r:id="rId24"/>
    <p:sldId id="285" r:id="rId25"/>
    <p:sldId id="283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омандная игра для 10-11 классов «ВИРТУАЛЬНЫЙ БАТЛ» "/>
          <p:cNvPicPr>
            <a:picLocks noChangeAspect="1" noChangeArrowheads="1"/>
          </p:cNvPicPr>
          <p:nvPr/>
        </p:nvPicPr>
        <p:blipFill>
          <a:blip r:embed="rId2" cstate="print"/>
          <a:srcRect b="67672"/>
          <a:stretch>
            <a:fillRect/>
          </a:stretch>
        </p:blipFill>
        <p:spPr bwMode="auto">
          <a:xfrm>
            <a:off x="928662" y="285728"/>
            <a:ext cx="7677150" cy="1857388"/>
          </a:xfrm>
          <a:prstGeom prst="rect">
            <a:avLst/>
          </a:prstGeom>
          <a:noFill/>
        </p:spPr>
      </p:pic>
      <p:pic>
        <p:nvPicPr>
          <p:cNvPr id="5" name="Picture 2" descr="Командная игра для 10-11 классов «ВИРТУАЛЬНЫЙ БАТЛ» "/>
          <p:cNvPicPr>
            <a:picLocks noChangeAspect="1" noChangeArrowheads="1"/>
          </p:cNvPicPr>
          <p:nvPr/>
        </p:nvPicPr>
        <p:blipFill>
          <a:blip r:embed="rId2" cstate="print"/>
          <a:srcRect t="44900"/>
          <a:stretch>
            <a:fillRect/>
          </a:stretch>
        </p:blipFill>
        <p:spPr bwMode="auto">
          <a:xfrm>
            <a:off x="928662" y="2786058"/>
            <a:ext cx="7643866" cy="2739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438912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sz="9600" b="1" dirty="0" smtClean="0"/>
              <a:t>Помните анекдот: «Встретились двое глухих. Один держит в руке удочку. Другой спрашивает: «Ты что на рыбалку собрался?» - «Да нет, я на рыбалку» - «А я думал, ты на рыбалку…»</a:t>
            </a:r>
          </a:p>
          <a:p>
            <a:pPr>
              <a:buNone/>
            </a:pPr>
            <a:r>
              <a:rPr lang="ru-RU" sz="9600" b="1" dirty="0" smtClean="0"/>
              <a:t>Информация была передана, но до адресата не дошла. При любом обмене информацией должны существовать её приемник и источник, иначе этот обмен не будет иметь никакого смысла. Поэтому сейчас команды по очереди будут выступать в роли приемника и источника информации. А передавать информацию они будут невербальным способом, т.е. с помощью мимики и жестов. Команда или один из представителей команды должен изобразить тот предмет, который написан у него на листе. Другие команды должны отгадать, что он изображает. Команде отгадавшей слово присваивается один балл. Передача информации оценивается по пятибалльной шкале.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157163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команды 1: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сканер.</a:t>
            </a:r>
          </a:p>
          <a:p>
            <a:endParaRPr lang="ru-RU" dirty="0"/>
          </a:p>
        </p:txBody>
      </p:sp>
      <p:sp>
        <p:nvSpPr>
          <p:cNvPr id="22530" name="AutoShape 2" descr="https://a1-market.ru/image/cache/catalog/images/photo/WorkForce_DS_530_-600x600.jpe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32" name="Picture 4" descr="https://elfor.ua/sites/default/files/product/342015/c29c5785dbe6fa58474cecc3f86daaf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785926"/>
            <a:ext cx="4429156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команды 2: принтер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1986" name="Picture 2" descr="http://sovetclub.ru/tim/06f40ff3cb85060b0f0413456a10f4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14488"/>
            <a:ext cx="6875317" cy="39814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 Конкурс</a:t>
            </a:r>
            <a:b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«Кодирование»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501122" cy="59293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Кодирование.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Каждой букве в слове поставить порядковый номер в русском алфавите, найти сумму получившихся чисел, затем перевести полученное число в двоичную систему счисления.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/>
              <a:t>1.</a:t>
            </a:r>
            <a:r>
              <a:rPr lang="ru-RU" dirty="0" smtClean="0"/>
              <a:t> </a:t>
            </a:r>
            <a:r>
              <a:rPr lang="ru-RU" i="1" dirty="0" smtClean="0"/>
              <a:t>Файл</a:t>
            </a:r>
            <a:r>
              <a:rPr lang="ru-RU" dirty="0" smtClean="0"/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/>
              <a:t>2.</a:t>
            </a:r>
            <a:r>
              <a:rPr lang="ru-RU" dirty="0" smtClean="0"/>
              <a:t> </a:t>
            </a:r>
            <a:r>
              <a:rPr lang="ru-RU" i="1" dirty="0" smtClean="0"/>
              <a:t>Диск</a:t>
            </a:r>
            <a:r>
              <a:rPr lang="ru-RU" dirty="0" smtClean="0"/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/>
              <a:t>3.</a:t>
            </a:r>
            <a:r>
              <a:rPr lang="ru-RU" dirty="0" smtClean="0"/>
              <a:t> </a:t>
            </a:r>
            <a:r>
              <a:rPr lang="ru-RU" i="1" dirty="0" smtClean="0"/>
              <a:t>Байт</a:t>
            </a:r>
            <a:r>
              <a:rPr lang="ru-RU" dirty="0" smtClean="0"/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/>
              <a:t>4.</a:t>
            </a:r>
            <a:r>
              <a:rPr lang="ru-RU" dirty="0" smtClean="0"/>
              <a:t> </a:t>
            </a:r>
            <a:r>
              <a:rPr lang="ru-RU" i="1" dirty="0" smtClean="0"/>
              <a:t>Меню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ru-RU" b="1" dirty="0" smtClean="0"/>
              <a:t>Ответ: Файл = 22 + 1 + 11 + 13 = 47</a:t>
            </a:r>
            <a:r>
              <a:rPr lang="ru-RU" b="1" baseline="-25000" dirty="0" smtClean="0"/>
              <a:t>10</a:t>
            </a:r>
            <a:r>
              <a:rPr lang="ru-RU" b="1" dirty="0" smtClean="0"/>
              <a:t> = 101111</a:t>
            </a:r>
            <a:r>
              <a:rPr lang="ru-RU" b="1" baseline="-25000" dirty="0" smtClean="0"/>
              <a:t>2</a:t>
            </a:r>
            <a:endParaRPr lang="ru-RU" b="1" dirty="0" smtClean="0"/>
          </a:p>
          <a:p>
            <a:pPr>
              <a:lnSpc>
                <a:spcPct val="200000"/>
              </a:lnSpc>
              <a:buNone/>
            </a:pPr>
            <a:r>
              <a:rPr lang="ru-RU" b="1" dirty="0" smtClean="0"/>
              <a:t>Ответ: Диск = 5 + 10 + 19 + 12 = 46</a:t>
            </a:r>
            <a:r>
              <a:rPr lang="ru-RU" b="1" baseline="-25000" dirty="0" smtClean="0"/>
              <a:t>10</a:t>
            </a:r>
            <a:r>
              <a:rPr lang="ru-RU" b="1" dirty="0" smtClean="0"/>
              <a:t> = 101110</a:t>
            </a:r>
            <a:r>
              <a:rPr lang="ru-RU" b="1" baseline="-25000" dirty="0" smtClean="0"/>
              <a:t>2</a:t>
            </a:r>
            <a:endParaRPr lang="ru-RU" b="1" dirty="0" smtClean="0"/>
          </a:p>
          <a:p>
            <a:pPr>
              <a:lnSpc>
                <a:spcPct val="200000"/>
              </a:lnSpc>
              <a:buNone/>
            </a:pPr>
            <a:r>
              <a:rPr lang="ru-RU" b="1" dirty="0" smtClean="0"/>
              <a:t>Ответ: Байт = 2 + 1 + 11 + 20 = 34</a:t>
            </a:r>
            <a:r>
              <a:rPr lang="ru-RU" b="1" baseline="-25000" dirty="0" smtClean="0"/>
              <a:t>10</a:t>
            </a:r>
            <a:r>
              <a:rPr lang="ru-RU" b="1" dirty="0" smtClean="0"/>
              <a:t> = 100010</a:t>
            </a:r>
            <a:r>
              <a:rPr lang="ru-RU" b="1" baseline="-25000" dirty="0" smtClean="0"/>
              <a:t>2</a:t>
            </a:r>
            <a:endParaRPr lang="ru-RU" b="1" dirty="0" smtClean="0"/>
          </a:p>
          <a:p>
            <a:pPr>
              <a:lnSpc>
                <a:spcPct val="200000"/>
              </a:lnSpc>
              <a:buNone/>
            </a:pPr>
            <a:r>
              <a:rPr lang="ru-RU" b="1" dirty="0" smtClean="0"/>
              <a:t>Ответ: Меню = 14 + 6 + 15 + 32 = 67</a:t>
            </a:r>
            <a:r>
              <a:rPr lang="ru-RU" b="1" baseline="-25000" dirty="0" smtClean="0"/>
              <a:t>10</a:t>
            </a:r>
            <a:r>
              <a:rPr lang="ru-RU" b="1" dirty="0" smtClean="0"/>
              <a:t> = 1000011</a:t>
            </a:r>
            <a:r>
              <a:rPr lang="ru-RU" b="1" baseline="-25000" dirty="0" smtClean="0"/>
              <a:t>2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VI Конкурс капитанов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 начинаем серию индивидуальных конкурсов и на первый из них мы приглашаем капитанов команд.  Его победа принесёт команде пять баллов.</a:t>
            </a:r>
          </a:p>
          <a:p>
            <a:pPr>
              <a:buNone/>
            </a:pPr>
            <a:r>
              <a:rPr lang="ru-RU" dirty="0" smtClean="0"/>
              <a:t>Составить как можно больше слов из предложенного слова 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7030A0"/>
                </a:solidFill>
              </a:rPr>
              <a:t>«ИНФОРМАТИКА»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Миф  Форма  Романтика  Тик  Мир  Тир  Ор Аорта  Фирма  Мат  Нимфа   Рот   Кот  Тор  кит мак  три  аромат</a:t>
            </a:r>
          </a:p>
          <a:p>
            <a:pPr>
              <a:lnSpc>
                <a:spcPct val="150000"/>
              </a:lnSpc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Норма  марка  комар  фара форт  фарт  кино танк   фотка  рок  икота том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500174"/>
            <a:ext cx="8229600" cy="1928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 Конкурс </a:t>
            </a:r>
            <a:b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«Самый реактивный»</a:t>
            </a:r>
            <a:b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b="1" dirty="0" smtClean="0"/>
              <a:t>Приглашаем самых реактивных участников команд выйти на сцену. Перед вами кладется мышка, я буду читать стихотворение. Как только вы услышите слово «три», вы должны схватить мышку. Ложное хватание «штрафуется» снижением на один балл. Кто схватит мышку правильно – принесет 2 балла команде.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1000108"/>
            <a:ext cx="893828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2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Цель: развитие устойчивого интереса к информатике,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творческой активности, повторение и закрепление пройденного материала.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Воспитание уважения к сопернику, умения вести спор и работать в команде,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стойкости, воли к победе, находчивости.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Повторение и закрепление основного материала, представленного 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неординарных ситуациях.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Формирование навыков работы с информацией и компьютером.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82102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VIII Конкурс</a:t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> «Художник»</a:t>
            </a:r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389120"/>
          </a:xfrm>
        </p:spPr>
        <p:txBody>
          <a:bodyPr/>
          <a:lstStyle/>
          <a:p>
            <a:r>
              <a:rPr lang="ru-RU" dirty="0" smtClean="0"/>
              <a:t>В следующем конкурсе необходимо проявить свои творческие способности. Художников команд я попрошу сесть за компьютеры и открыть стандартную </a:t>
            </a:r>
            <a:r>
              <a:rPr lang="ru-RU" dirty="0" err="1" smtClean="0"/>
              <a:t>программуPaint</a:t>
            </a:r>
            <a:r>
              <a:rPr lang="ru-RU" dirty="0" smtClean="0"/>
              <a:t>. Сейчас я вам раздам загадки, вы должны будите отгадать их и нарисовать отгаданное. А команды попытаются отгадать то, что вы нарисовали. Лучший рисунок оценивается в пять баллов.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IX Конкурс «Словосочетания»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Графический …</a:t>
            </a:r>
          </a:p>
          <a:p>
            <a:pPr lvl="0"/>
            <a:r>
              <a:rPr lang="ru-RU" dirty="0" smtClean="0"/>
              <a:t>Жесткий …</a:t>
            </a:r>
          </a:p>
          <a:p>
            <a:pPr lvl="0"/>
            <a:r>
              <a:rPr lang="ru-RU" dirty="0" smtClean="0"/>
              <a:t>Магнитный …</a:t>
            </a:r>
          </a:p>
          <a:p>
            <a:pPr lvl="0"/>
            <a:r>
              <a:rPr lang="ru-RU" dirty="0" smtClean="0"/>
              <a:t>Материнская …</a:t>
            </a:r>
          </a:p>
          <a:p>
            <a:pPr lvl="0"/>
            <a:r>
              <a:rPr lang="ru-RU" dirty="0" smtClean="0"/>
              <a:t>Матричный …</a:t>
            </a:r>
          </a:p>
          <a:p>
            <a:pPr lvl="0"/>
            <a:r>
              <a:rPr lang="ru-RU" dirty="0" smtClean="0"/>
              <a:t>Носитель …</a:t>
            </a:r>
          </a:p>
          <a:p>
            <a:pPr lvl="0"/>
            <a:r>
              <a:rPr lang="ru-RU" dirty="0" smtClean="0"/>
              <a:t>Оперативная …</a:t>
            </a:r>
          </a:p>
          <a:p>
            <a:pPr lvl="0"/>
            <a:r>
              <a:rPr lang="ru-RU" dirty="0" smtClean="0"/>
              <a:t>Операционная …</a:t>
            </a:r>
          </a:p>
          <a:p>
            <a:pPr lvl="0"/>
            <a:r>
              <a:rPr lang="ru-RU" dirty="0" smtClean="0"/>
              <a:t>Персональный …</a:t>
            </a:r>
          </a:p>
          <a:p>
            <a:pPr lvl="0"/>
            <a:r>
              <a:rPr lang="ru-RU" dirty="0" smtClean="0"/>
              <a:t>Системный …</a:t>
            </a:r>
          </a:p>
          <a:p>
            <a:pPr lvl="0"/>
            <a:r>
              <a:rPr lang="ru-RU" dirty="0" smtClean="0"/>
              <a:t>Струйный …</a:t>
            </a:r>
          </a:p>
          <a:p>
            <a:pPr lvl="0"/>
            <a:r>
              <a:rPr lang="ru-RU" dirty="0" smtClean="0"/>
              <a:t>Электронная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438912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Конкурс «Анаграммы» </a:t>
            </a:r>
            <a:r>
              <a:rPr lang="ru-RU" b="1" dirty="0" smtClean="0"/>
              <a:t> 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Перед вами анаграммы,  за 3 минуты переставьте в них буквы так, чтобы получились слова, связанные с информатикой или компьютером. За каждое угаданное слово 1 балл.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4389120"/>
          </a:xfrm>
        </p:spPr>
        <p:txBody>
          <a:bodyPr>
            <a:noAutofit/>
          </a:bodyPr>
          <a:lstStyle/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Салькап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7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Красен </a:t>
            </a:r>
          </a:p>
          <a:p>
            <a:pPr lvl="0">
              <a:lnSpc>
                <a:spcPct val="17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Кастор</a:t>
            </a:r>
          </a:p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Бискей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Фигарка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7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Иголка </a:t>
            </a:r>
          </a:p>
          <a:p>
            <a:pPr lvl="0">
              <a:lnSpc>
                <a:spcPct val="17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Корсет </a:t>
            </a:r>
          </a:p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Фуралом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Урвиск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7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Таксиед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70000"/>
              </a:lnSpc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err="1" smtClean="0"/>
              <a:t>Салькап</a:t>
            </a:r>
            <a:r>
              <a:rPr lang="ru-RU" dirty="0" smtClean="0"/>
              <a:t> (паскаль)</a:t>
            </a:r>
          </a:p>
          <a:p>
            <a:pPr lvl="0"/>
            <a:r>
              <a:rPr lang="ru-RU" dirty="0" smtClean="0"/>
              <a:t>Красен (сканер)</a:t>
            </a:r>
          </a:p>
          <a:p>
            <a:pPr lvl="0"/>
            <a:r>
              <a:rPr lang="ru-RU" dirty="0" smtClean="0"/>
              <a:t>Кастор (строка)</a:t>
            </a:r>
          </a:p>
          <a:p>
            <a:pPr lvl="0"/>
            <a:r>
              <a:rPr lang="ru-RU" dirty="0" err="1" smtClean="0"/>
              <a:t>Бискей</a:t>
            </a:r>
            <a:r>
              <a:rPr lang="ru-RU" dirty="0" smtClean="0"/>
              <a:t> (бейсик)</a:t>
            </a:r>
          </a:p>
          <a:p>
            <a:pPr lvl="0"/>
            <a:r>
              <a:rPr lang="ru-RU" dirty="0" err="1" smtClean="0"/>
              <a:t>Фигарка</a:t>
            </a:r>
            <a:r>
              <a:rPr lang="ru-RU" dirty="0" smtClean="0"/>
              <a:t> (графика)</a:t>
            </a:r>
          </a:p>
          <a:p>
            <a:pPr lvl="0"/>
            <a:r>
              <a:rPr lang="ru-RU" dirty="0" smtClean="0"/>
              <a:t>Иголка (логика)</a:t>
            </a:r>
          </a:p>
          <a:p>
            <a:pPr lvl="0"/>
            <a:r>
              <a:rPr lang="ru-RU" dirty="0" smtClean="0"/>
              <a:t>Корсет (сектор)</a:t>
            </a:r>
          </a:p>
          <a:p>
            <a:pPr lvl="0"/>
            <a:r>
              <a:rPr lang="ru-RU" dirty="0" err="1" smtClean="0"/>
              <a:t>Фуралом</a:t>
            </a:r>
            <a:r>
              <a:rPr lang="ru-RU" dirty="0" smtClean="0"/>
              <a:t> (формула)</a:t>
            </a:r>
          </a:p>
          <a:p>
            <a:pPr lvl="0"/>
            <a:r>
              <a:rPr lang="ru-RU" dirty="0" err="1" smtClean="0"/>
              <a:t>Урвиск</a:t>
            </a:r>
            <a:r>
              <a:rPr lang="ru-RU" dirty="0" smtClean="0"/>
              <a:t> (курсив)</a:t>
            </a:r>
          </a:p>
          <a:p>
            <a:pPr lvl="0"/>
            <a:r>
              <a:rPr lang="ru-RU" dirty="0" err="1" smtClean="0"/>
              <a:t>Таксиед</a:t>
            </a:r>
            <a:r>
              <a:rPr lang="ru-RU" dirty="0" smtClean="0"/>
              <a:t> (дискета)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Стихи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I Конкурс «Отгадай загадку» "/>
          <p:cNvPicPr>
            <a:picLocks noChangeAspect="1" noChangeArrowheads="1"/>
          </p:cNvPicPr>
          <p:nvPr/>
        </p:nvPicPr>
        <p:blipFill>
          <a:blip r:embed="rId2" cstate="print"/>
          <a:srcRect l="29752" t="18773" r="20661" b="59141"/>
          <a:stretch>
            <a:fillRect/>
          </a:stretch>
        </p:blipFill>
        <p:spPr bwMode="auto">
          <a:xfrm>
            <a:off x="2357422" y="500042"/>
            <a:ext cx="4286280" cy="1428760"/>
          </a:xfrm>
          <a:prstGeom prst="rect">
            <a:avLst/>
          </a:prstGeom>
          <a:noFill/>
        </p:spPr>
      </p:pic>
      <p:pic>
        <p:nvPicPr>
          <p:cNvPr id="3" name="Picture 2" descr="II Конкурс «Отгадай загадку» "/>
          <p:cNvPicPr>
            <a:picLocks noChangeAspect="1" noChangeArrowheads="1"/>
          </p:cNvPicPr>
          <p:nvPr/>
        </p:nvPicPr>
        <p:blipFill>
          <a:blip r:embed="rId2" cstate="print"/>
          <a:srcRect t="53007" b="20490"/>
          <a:stretch>
            <a:fillRect/>
          </a:stretch>
        </p:blipFill>
        <p:spPr bwMode="auto">
          <a:xfrm>
            <a:off x="285720" y="3571876"/>
            <a:ext cx="8643998" cy="171451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14414" y="571480"/>
            <a:ext cx="72006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b="1" dirty="0" smtClean="0"/>
              <a:t>I</a:t>
            </a:r>
            <a:r>
              <a:rPr lang="ru-RU" b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8562024" cy="26776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Прочитайте шуточное стихотворение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А.Н.Старикова «Необыкновенная девочка»: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Ей было тысяча сто лет,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в сто первый класс ходила,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7" name="Рисунок 2" descr="девоч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3429024" cy="4660440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865345" y="1714488"/>
            <a:ext cx="363650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портфеле по сто книг носила –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это правда, а не бред.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Когда, пыля десятком ног,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шагала по дороге,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ней всегда бежал щенок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одним хвостом, зато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стоногий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ловила каждый звук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Своими десятью ушами,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десять загорелых рук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Портфель и поводок держали.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десять темно-синих глаз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Рассматривали мир привычно…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станет все совсем обычным,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поймете наш рассказ.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II Конкурс «Разминка»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572560" cy="50006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Я буду зачитывать программистские пословицы русских пословиц, ваша задача - вспомнить как они звучат в оригинале и назвать их. За каждый правильный ответ команда получает 1 балл.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Компьютер - лучший друг.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Скажи мне, какой у тебя компьютер, и я скажу, кто ты.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Без винчестера - полсироты, а без материнской платы - и вся сирота.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Компьютер не принадлежит человеку, а человек принадлежит компьютеру.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Не смейся над старыми компьютерами, и твой будет стар.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Компьютер памятью не испортишь.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(Кашу маслом не испортишь.)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Компьютер на столе не для одних только игр.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По ноутбуку встречают, по уму провожают.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Дарёному компьютеру в системный блок не заглядывают.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Всякий кабель своё гнездо любит.   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 Конкурс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6600" b="1" dirty="0" smtClean="0">
                <a:solidFill>
                  <a:srgbClr val="7030A0"/>
                </a:solidFill>
              </a:rPr>
              <a:t>«Компьютерные жаргонизмы»</a:t>
            </a:r>
            <a:endParaRPr lang="ru-RU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501122" cy="4674872"/>
          </a:xfrm>
        </p:spPr>
        <p:txBody>
          <a:bodyPr>
            <a:noAutofit/>
          </a:bodyPr>
          <a:lstStyle/>
          <a:p>
            <a:r>
              <a:rPr lang="ru-RU" sz="2000" dirty="0" smtClean="0"/>
              <a:t>Мы переходим к следующему конкурсу «Компьютерные жаргонизмы». Очень часто в своих разговорах вы используете различные жаргонные слова, обозначающие что-то, связанное с информатикой. Сейчас мы и узнаем, насколько хорошо вы разбираетесь в используемых терминах. Вам необходимо раскрыть смысл каждого жаргона. На выполнение этого задания отводится 5 мин. Каждый правильный ответ 1 балл.</a:t>
            </a:r>
          </a:p>
          <a:p>
            <a:pPr lvl="0"/>
            <a:r>
              <a:rPr lang="ru-RU" sz="2000" b="1" dirty="0" smtClean="0"/>
              <a:t>Винт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Камень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Кликнуть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err="1" smtClean="0"/>
              <a:t>Кулер</a:t>
            </a:r>
            <a:r>
              <a:rPr lang="ru-RU" sz="2000" dirty="0" smtClean="0"/>
              <a:t> –в</a:t>
            </a:r>
          </a:p>
          <a:p>
            <a:pPr lvl="0"/>
            <a:r>
              <a:rPr lang="ru-RU" sz="2000" b="1" dirty="0" smtClean="0"/>
              <a:t>Корень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Логин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Мыло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Мама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Рама</a:t>
            </a:r>
            <a:r>
              <a:rPr lang="ru-RU" sz="2000" dirty="0" smtClean="0"/>
              <a:t> – </a:t>
            </a:r>
          </a:p>
          <a:p>
            <a:pPr lvl="0"/>
            <a:r>
              <a:rPr lang="ru-RU" sz="2000" b="1" dirty="0" smtClean="0"/>
              <a:t>Чип</a:t>
            </a:r>
            <a:r>
              <a:rPr lang="ru-RU" sz="2000" dirty="0" smtClean="0"/>
              <a:t> – 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 Конкурс </a:t>
            </a:r>
            <a:br>
              <a:rPr lang="ru-RU" sz="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«Интеллектуальны»</a:t>
            </a:r>
            <a:br>
              <a:rPr lang="ru-RU" sz="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7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534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 Конкурс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«Передача информации»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580</Words>
  <Application>Microsoft Office PowerPoint</Application>
  <PresentationFormat>Экран (4:3)</PresentationFormat>
  <Paragraphs>132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Поток</vt:lpstr>
      <vt:lpstr>Слайд 1</vt:lpstr>
      <vt:lpstr>Слайд 2</vt:lpstr>
      <vt:lpstr>Слайд 3</vt:lpstr>
      <vt:lpstr>Слайд 4</vt:lpstr>
      <vt:lpstr>II Конкурс «Разминка» </vt:lpstr>
      <vt:lpstr>                                                            III Конкурс</vt:lpstr>
      <vt:lpstr>Слайд 7</vt:lpstr>
      <vt:lpstr>          IV Конкурс  «Интеллектуальны» </vt:lpstr>
      <vt:lpstr>V Конкурс  «Передача информации»</vt:lpstr>
      <vt:lpstr>Слайд 10</vt:lpstr>
      <vt:lpstr>Слайд 11</vt:lpstr>
      <vt:lpstr>Для команды 2: принтер. </vt:lpstr>
      <vt:lpstr>   V Конкурс  «Кодирование» </vt:lpstr>
      <vt:lpstr>Слайд 14</vt:lpstr>
      <vt:lpstr>Слайд 15</vt:lpstr>
      <vt:lpstr>VI Конкурс капитанов</vt:lpstr>
      <vt:lpstr>Слайд 17</vt:lpstr>
      <vt:lpstr>  VII Конкурс  «Самый реактивный» </vt:lpstr>
      <vt:lpstr>Слайд 19</vt:lpstr>
      <vt:lpstr>VIII Конкурс  «Художник» </vt:lpstr>
      <vt:lpstr>Слайд 21</vt:lpstr>
      <vt:lpstr>IX Конкурс «Словосочетания»</vt:lpstr>
      <vt:lpstr>Слайд 23</vt:lpstr>
      <vt:lpstr>Слайд 24</vt:lpstr>
      <vt:lpstr>Слайд 25</vt:lpstr>
      <vt:lpstr>Стихи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Максимус</dc:creator>
  <cp:lastModifiedBy>Максимус</cp:lastModifiedBy>
  <cp:revision>6</cp:revision>
  <dcterms:created xsi:type="dcterms:W3CDTF">2017-12-01T08:21:12Z</dcterms:created>
  <dcterms:modified xsi:type="dcterms:W3CDTF">2017-12-17T19:40:52Z</dcterms:modified>
</cp:coreProperties>
</file>